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2"/>
  </p:notesMasterIdLst>
  <p:sldIdLst>
    <p:sldId id="278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45766" y="4653136"/>
            <a:ext cx="4752528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two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078014" y="980728"/>
            <a:ext cx="864096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One</a:t>
            </a:r>
          </a:p>
          <a:p>
            <a:pPr algn="ctr">
              <a:lnSpc>
                <a:spcPct val="150000"/>
              </a:lnSpc>
            </a:pPr>
            <a:r>
              <a:rPr lang="ar-IQ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مدخل إلى البرمجة بلغة فورتران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812" y="1196752"/>
            <a:ext cx="9225527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49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425" y="1052736"/>
            <a:ext cx="8555796" cy="461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4" y="687885"/>
            <a:ext cx="7362841" cy="6134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742" y="660609"/>
            <a:ext cx="7920880" cy="6197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838" y="701034"/>
            <a:ext cx="8856984" cy="5687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819" y="764704"/>
            <a:ext cx="7782269" cy="5947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894" y="908720"/>
            <a:ext cx="9071258" cy="5185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878" y="908720"/>
            <a:ext cx="9020709" cy="515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119" y="730250"/>
            <a:ext cx="7839695" cy="612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82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1904</TotalTime>
  <Words>136</Words>
  <Application>Microsoft Office PowerPoint</Application>
  <PresentationFormat>مخصص</PresentationFormat>
  <Paragraphs>12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151</cp:revision>
  <dcterms:created xsi:type="dcterms:W3CDTF">2018-04-13T17:34:30Z</dcterms:created>
  <dcterms:modified xsi:type="dcterms:W3CDTF">2018-12-21T18:36:19Z</dcterms:modified>
</cp:coreProperties>
</file>